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1" r:id="rId2"/>
  </p:sldMasterIdLst>
  <p:notesMasterIdLst>
    <p:notesMasterId r:id="rId54"/>
  </p:notesMasterIdLst>
  <p:handoutMasterIdLst>
    <p:handoutMasterId r:id="rId55"/>
  </p:handoutMasterIdLst>
  <p:sldIdLst>
    <p:sldId id="256" r:id="rId3"/>
    <p:sldId id="257" r:id="rId4"/>
    <p:sldId id="341" r:id="rId5"/>
    <p:sldId id="288" r:id="rId6"/>
    <p:sldId id="342" r:id="rId7"/>
    <p:sldId id="290" r:id="rId8"/>
    <p:sldId id="343" r:id="rId9"/>
    <p:sldId id="292" r:id="rId10"/>
    <p:sldId id="344" r:id="rId11"/>
    <p:sldId id="294" r:id="rId12"/>
    <p:sldId id="345" r:id="rId13"/>
    <p:sldId id="297" r:id="rId14"/>
    <p:sldId id="346" r:id="rId15"/>
    <p:sldId id="299" r:id="rId16"/>
    <p:sldId id="347" r:id="rId17"/>
    <p:sldId id="301" r:id="rId18"/>
    <p:sldId id="348" r:id="rId19"/>
    <p:sldId id="303" r:id="rId20"/>
    <p:sldId id="349" r:id="rId21"/>
    <p:sldId id="305" r:id="rId22"/>
    <p:sldId id="350" r:id="rId23"/>
    <p:sldId id="308" r:id="rId24"/>
    <p:sldId id="351" r:id="rId25"/>
    <p:sldId id="310" r:id="rId26"/>
    <p:sldId id="352" r:id="rId27"/>
    <p:sldId id="312" r:id="rId28"/>
    <p:sldId id="353" r:id="rId29"/>
    <p:sldId id="314" r:id="rId30"/>
    <p:sldId id="354" r:id="rId31"/>
    <p:sldId id="316" r:id="rId32"/>
    <p:sldId id="355" r:id="rId33"/>
    <p:sldId id="319" r:id="rId34"/>
    <p:sldId id="356" r:id="rId35"/>
    <p:sldId id="321" r:id="rId36"/>
    <p:sldId id="357" r:id="rId37"/>
    <p:sldId id="323" r:id="rId38"/>
    <p:sldId id="358" r:id="rId39"/>
    <p:sldId id="325" r:id="rId40"/>
    <p:sldId id="359" r:id="rId41"/>
    <p:sldId id="327" r:id="rId42"/>
    <p:sldId id="360" r:id="rId43"/>
    <p:sldId id="330" r:id="rId44"/>
    <p:sldId id="361" r:id="rId45"/>
    <p:sldId id="332" r:id="rId46"/>
    <p:sldId id="362" r:id="rId47"/>
    <p:sldId id="334" r:id="rId48"/>
    <p:sldId id="363" r:id="rId49"/>
    <p:sldId id="339" r:id="rId50"/>
    <p:sldId id="364" r:id="rId51"/>
    <p:sldId id="338" r:id="rId52"/>
    <p:sldId id="365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2" autoAdjust="0"/>
    <p:restoredTop sz="94721" autoAdjust="0"/>
  </p:normalViewPr>
  <p:slideViewPr>
    <p:cSldViewPr snapToGrid="0" showGuides="1">
      <p:cViewPr varScale="1">
        <p:scale>
          <a:sx n="114" d="100"/>
          <a:sy n="114" d="100"/>
        </p:scale>
        <p:origin x="3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61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9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06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79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7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071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09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02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85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2746750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1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8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2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38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3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73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4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16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tegory 5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09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8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1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8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0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6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31A184-F35B-4AFC-AC27-402630BF31E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14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  <p:sldLayoutId id="2147483779" r:id="rId18"/>
    <p:sldLayoutId id="2147483780" r:id="rId19"/>
    <p:sldLayoutId id="2147483781" r:id="rId20"/>
    <p:sldLayoutId id="2147483782" r:id="rId21"/>
    <p:sldLayoutId id="2147483783" r:id="rId22"/>
    <p:sldLayoutId id="2147483784" r:id="rId23"/>
    <p:sldLayoutId id="2147483659" r:id="rId24"/>
    <p:sldLayoutId id="2147483668" r:id="rId25"/>
    <p:sldLayoutId id="2147483662" r:id="rId26"/>
    <p:sldLayoutId id="2147483670" r:id="rId27"/>
    <p:sldLayoutId id="2147483663" r:id="rId28"/>
    <p:sldLayoutId id="2147483672" r:id="rId29"/>
    <p:sldLayoutId id="2147483664" r:id="rId30"/>
    <p:sldLayoutId id="2147483674" r:id="rId31"/>
    <p:sldLayoutId id="2147483665" r:id="rId32"/>
    <p:sldLayoutId id="2147483676" r:id="rId3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4.xml"/><Relationship Id="rId7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22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40.xml"/><Relationship Id="rId4" Type="http://schemas.openxmlformats.org/officeDocument/2006/relationships/slide" Target="slide14.xml"/><Relationship Id="rId9" Type="http://schemas.openxmlformats.org/officeDocument/2006/relationships/slide" Target="slide3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Placeholder 127"/>
          <p:cNvSpPr>
            <a:spLocks noGrp="1"/>
          </p:cNvSpPr>
          <p:nvPr>
            <p:ph type="body" sz="quarter" idx="13"/>
          </p:nvPr>
        </p:nvSpPr>
        <p:spPr>
          <a:xfrm>
            <a:off x="332703" y="1516491"/>
            <a:ext cx="2099258" cy="731520"/>
          </a:xfrm>
          <a:solidFill>
            <a:schemeClr val="accent6"/>
          </a:solidFill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Gift 1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18"/>
          </p:nvPr>
        </p:nvSpPr>
        <p:spPr>
          <a:xfrm>
            <a:off x="332703" y="2351959"/>
            <a:ext cx="2099258" cy="731520"/>
          </a:xfrm>
          <a:solidFill>
            <a:schemeClr val="accent5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3"/>
          </p:nvPr>
        </p:nvSpPr>
        <p:spPr>
          <a:xfrm>
            <a:off x="332703" y="3204575"/>
            <a:ext cx="2099258" cy="731520"/>
          </a:xfrm>
          <a:solidFill>
            <a:schemeClr val="accent4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28"/>
          </p:nvPr>
        </p:nvSpPr>
        <p:spPr>
          <a:xfrm>
            <a:off x="332703" y="4094262"/>
            <a:ext cx="2099258" cy="731520"/>
          </a:xfrm>
          <a:solidFill>
            <a:schemeClr val="accent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3"/>
          </p:nvPr>
        </p:nvSpPr>
        <p:spPr>
          <a:xfrm>
            <a:off x="332703" y="5021021"/>
            <a:ext cx="2099258" cy="731520"/>
          </a:xfrm>
          <a:solidFill>
            <a:schemeClr val="accent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4"/>
          </p:nvPr>
        </p:nvSpPr>
        <p:spPr>
          <a:xfrm>
            <a:off x="2689537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Gift 2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19"/>
          </p:nvPr>
        </p:nvSpPr>
        <p:spPr>
          <a:xfrm>
            <a:off x="2689537" y="2351959"/>
            <a:ext cx="2099258" cy="731520"/>
          </a:xfrm>
          <a:solidFill>
            <a:schemeClr val="accent6"/>
          </a:solidFill>
        </p:spPr>
        <p:txBody>
          <a:bodyPr/>
          <a:lstStyle/>
          <a:p>
            <a:endParaRPr lang="en-US" dirty="0">
              <a:hlinkClick r:id="rId4" action="ppaction://hlinksldjump"/>
            </a:endParaRPr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4"/>
          </p:nvPr>
        </p:nvSpPr>
        <p:spPr>
          <a:xfrm>
            <a:off x="2689537" y="3204575"/>
            <a:ext cx="2099258" cy="731520"/>
          </a:xfrm>
          <a:solidFill>
            <a:schemeClr val="accent5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29"/>
          </p:nvPr>
        </p:nvSpPr>
        <p:spPr>
          <a:xfrm>
            <a:off x="2689537" y="4094262"/>
            <a:ext cx="2099258" cy="731520"/>
          </a:xfrm>
          <a:solidFill>
            <a:schemeClr val="accent4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4"/>
          </p:nvPr>
        </p:nvSpPr>
        <p:spPr>
          <a:xfrm>
            <a:off x="2689537" y="5021021"/>
            <a:ext cx="2099258" cy="731520"/>
          </a:xfrm>
          <a:solidFill>
            <a:schemeClr val="accent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15"/>
          </p:nvPr>
        </p:nvSpPr>
        <p:spPr>
          <a:xfrm>
            <a:off x="5046371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5" action="ppaction://hlinksldjump"/>
              </a:rPr>
              <a:t>Gift 3</a:t>
            </a:r>
            <a:endParaRPr lang="en-US" dirty="0">
              <a:hlinkClick r:id="rId6" action="ppaction://hlinksldjump"/>
            </a:endParaRPr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0"/>
          </p:nvPr>
        </p:nvSpPr>
        <p:spPr>
          <a:xfrm>
            <a:off x="5046371" y="2351959"/>
            <a:ext cx="2099258" cy="731520"/>
          </a:xfrm>
          <a:solidFill>
            <a:schemeClr val="accent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25"/>
          </p:nvPr>
        </p:nvSpPr>
        <p:spPr>
          <a:xfrm>
            <a:off x="5046371" y="3204575"/>
            <a:ext cx="2099258" cy="731520"/>
          </a:xfrm>
          <a:solidFill>
            <a:schemeClr val="accent6"/>
          </a:solidFill>
        </p:spPr>
        <p:txBody>
          <a:bodyPr/>
          <a:lstStyle/>
          <a:p>
            <a:endParaRPr lang="en-US" dirty="0">
              <a:hlinkClick r:id="rId7" action="ppaction://hlinksldjump"/>
            </a:endParaRPr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0"/>
          </p:nvPr>
        </p:nvSpPr>
        <p:spPr>
          <a:xfrm>
            <a:off x="5046371" y="4094262"/>
            <a:ext cx="2099258" cy="731520"/>
          </a:xfrm>
          <a:solidFill>
            <a:schemeClr val="accent5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35"/>
          </p:nvPr>
        </p:nvSpPr>
        <p:spPr>
          <a:xfrm>
            <a:off x="5046371" y="5021021"/>
            <a:ext cx="2099258" cy="731520"/>
          </a:xfrm>
          <a:solidFill>
            <a:schemeClr val="accent4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16"/>
          </p:nvPr>
        </p:nvSpPr>
        <p:spPr>
          <a:xfrm>
            <a:off x="7403205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8" action="ppaction://hlinksldjump"/>
              </a:rPr>
              <a:t>Gift 4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1"/>
          </p:nvPr>
        </p:nvSpPr>
        <p:spPr>
          <a:xfrm>
            <a:off x="7403205" y="2351959"/>
            <a:ext cx="2099258" cy="731520"/>
          </a:xfrm>
          <a:solidFill>
            <a:schemeClr val="accent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26"/>
          </p:nvPr>
        </p:nvSpPr>
        <p:spPr>
          <a:xfrm>
            <a:off x="7403205" y="3204575"/>
            <a:ext cx="2099258" cy="731520"/>
          </a:xfrm>
          <a:solidFill>
            <a:schemeClr val="accent2"/>
          </a:solidFill>
        </p:spPr>
        <p:txBody>
          <a:bodyPr/>
          <a:lstStyle/>
          <a:p>
            <a:endParaRPr lang="en-US" dirty="0">
              <a:hlinkClick r:id="rId9" action="ppaction://hlinksldjump"/>
            </a:endParaRPr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1"/>
          </p:nvPr>
        </p:nvSpPr>
        <p:spPr>
          <a:xfrm>
            <a:off x="7403205" y="4094262"/>
            <a:ext cx="2099258" cy="731520"/>
          </a:xfrm>
          <a:solidFill>
            <a:schemeClr val="accent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36"/>
          </p:nvPr>
        </p:nvSpPr>
        <p:spPr>
          <a:xfrm>
            <a:off x="7403205" y="5021021"/>
            <a:ext cx="2099258" cy="731520"/>
          </a:xfrm>
          <a:solidFill>
            <a:schemeClr val="accent5"/>
          </a:solidFill>
        </p:spPr>
        <p:txBody>
          <a:bodyPr/>
          <a:lstStyle/>
          <a:p>
            <a:endParaRPr lang="en-US" dirty="0">
              <a:hlinkClick r:id="rId10" action="ppaction://hlinksldjump"/>
            </a:endParaRP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17"/>
          </p:nvPr>
        </p:nvSpPr>
        <p:spPr>
          <a:xfrm>
            <a:off x="9760039" y="1516491"/>
            <a:ext cx="2099258" cy="731520"/>
          </a:xfrm>
        </p:spPr>
        <p:txBody>
          <a:bodyPr/>
          <a:lstStyle/>
          <a:p>
            <a:r>
              <a:rPr lang="en-US" dirty="0">
                <a:hlinkClick r:id="rId11" action="ppaction://hlinksldjump"/>
              </a:rPr>
              <a:t>Gift 5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2"/>
          </p:nvPr>
        </p:nvSpPr>
        <p:spPr>
          <a:xfrm>
            <a:off x="9760039" y="2351959"/>
            <a:ext cx="2099258" cy="731520"/>
          </a:xfrm>
          <a:solidFill>
            <a:schemeClr val="accent4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27"/>
          </p:nvPr>
        </p:nvSpPr>
        <p:spPr>
          <a:xfrm>
            <a:off x="9760039" y="3204575"/>
            <a:ext cx="2099258" cy="731520"/>
          </a:xfrm>
          <a:solidFill>
            <a:schemeClr val="accent3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2"/>
          </p:nvPr>
        </p:nvSpPr>
        <p:spPr>
          <a:xfrm>
            <a:off x="9760039" y="4094262"/>
            <a:ext cx="2099258" cy="731520"/>
          </a:xfrm>
          <a:solidFill>
            <a:schemeClr val="accent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37"/>
          </p:nvPr>
        </p:nvSpPr>
        <p:spPr>
          <a:xfrm>
            <a:off x="9760039" y="5021021"/>
            <a:ext cx="2099258" cy="731520"/>
          </a:xfrm>
          <a:solidFill>
            <a:schemeClr val="accent6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AC226-9B3F-4BA9-8635-32FB93E65DDC}"/>
              </a:ext>
            </a:extLst>
          </p:cNvPr>
          <p:cNvSpPr txBox="1"/>
          <p:nvPr/>
        </p:nvSpPr>
        <p:spPr>
          <a:xfrm>
            <a:off x="2138613" y="213256"/>
            <a:ext cx="79147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Cookie" panose="02000000000000000000" pitchFamily="2" charset="0"/>
              </a:rPr>
              <a:t>White Elephant Gift Exchange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1BE2ED-5FEA-45F9-BEBA-BFDEDC0FF84D}"/>
              </a:ext>
            </a:extLst>
          </p:cNvPr>
          <p:cNvSpPr txBox="1"/>
          <p:nvPr/>
        </p:nvSpPr>
        <p:spPr>
          <a:xfrm>
            <a:off x="332703" y="5934670"/>
            <a:ext cx="11526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1. Pick a gift from the table or steal someone else’s!</a:t>
            </a:r>
          </a:p>
          <a:p>
            <a:r>
              <a:rPr lang="en-US" dirty="0"/>
              <a:t>Step 2. If your gift was stolen, follow step 1 but remember, a gift can only be stolen once per round</a:t>
            </a:r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5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5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4AE0FBA7-8B1B-491C-84A8-BB7260804390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64B513-C68C-4EB2-BD09-42E250427C8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28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6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6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631B54AA-1AF8-4C2B-B341-C892AF434713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97133A-9123-48AC-85C8-6A6DD6C46293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2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7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7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E29D8C10-25EA-4C02-8542-DC2DE454811C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E852A6-EF63-4C86-B9F0-99E135CEAA3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1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8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8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D11D9C70-6AE1-4D0A-B734-8B228EEFE285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B43F2-B572-45DC-96AA-672F42CFA2BC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82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9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9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7CD494D0-FD14-4F6A-9064-B6C892AEC7CF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57AE23-30FF-4810-B5CC-A79990D5CFCC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3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Triple click to enter contents of Gift 1 here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10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10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C4D68F1D-8F98-4198-BBF6-74F54A917D07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984C70-D4A7-4198-816F-B515EF983A34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93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11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11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AA5979D9-E7EF-4E5C-9F68-B84B27D69CE3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828185-89C1-4E77-9E27-AC787B028EFC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71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12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12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431A53BD-B198-4CFB-9C85-28D914C34162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93E7E4-7BA3-4C8F-965F-E021B42D3760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76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13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13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2C7B1B30-69B0-4761-B38F-0DA09EF4C8BC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DD3767-69C4-4BDE-BDCD-07F674F0D8CE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969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14 here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90181D13-6FC3-45FD-A0D5-8122ACF9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14</a:t>
            </a:r>
          </a:p>
        </p:txBody>
      </p:sp>
      <p:sp>
        <p:nvSpPr>
          <p:cNvPr id="10" name="Star: 32 Points 9">
            <a:extLst>
              <a:ext uri="{FF2B5EF4-FFF2-40B4-BE49-F238E27FC236}">
                <a16:creationId xmlns:a16="http://schemas.microsoft.com/office/drawing/2014/main" id="{8BB4C023-5E05-418F-BE76-D7679310A282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D9BAA-EEBD-4372-A6B5-FFA5075DD712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3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04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15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15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31F2ACD4-98A7-4E30-BAE3-3CEE90ED9ACD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604A09-902E-4654-81D9-A36BDBB009AD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14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16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16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3E76A471-03AE-469F-9B9A-796D7AB81D35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A54BCF-ADFB-48C1-B4F3-5C9FD00670E0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35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17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17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F7E81312-67F8-468A-9436-0E9ABABE525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5D160D-CCAA-495C-84B7-97267F55DF4A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24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18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18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52FC2CCD-C9E1-47B9-850E-7A6B7E53BF6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756A94-2BA2-42DD-A00B-1863303048B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207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19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19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2C623CA9-6C2E-4133-B7E8-FB1AD90CBD5B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59B77-FACD-4EF7-88E9-92314EA537D5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3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66E19097-AF28-4E5A-BC99-7D21A94EF027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34F575-E753-4276-AE60-29123F29C2E6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20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20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831C33E3-66A3-4E03-B393-F74972335C70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709F18-9610-4E29-9437-6868F6F84A5E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45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21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21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72EE16EC-66EB-4082-B30B-C4B154A5493B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B8F0CA-C240-4250-9CC2-9B465342D9DA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363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22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22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B2BFCF29-59BE-4552-93B6-6CB503E9429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D30101-11F3-49EF-9E4E-09FA9E8FBC5E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148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23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23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5D836E53-6560-43F8-BDF6-0BEAC74F1541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570B80-72A8-421A-BF40-A3346882589B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454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24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24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248450DF-3187-4786-A029-487AA43C00CA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2E2A8-ECF1-4A09-A453-B6679D7A18EF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918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06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387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25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25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7E81E029-E0FE-44B1-ABD1-4AC4C1FEB72C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B60EDB-6663-4FF7-B037-99E2E01F8FF8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3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3 here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3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5A971058-A906-4CE7-B4ED-B4ABE8CAD610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3C52B4-80FF-4E71-B44D-A6D968E29E4D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85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Triple click to enter contents of Gift 4 here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4</a:t>
            </a:r>
          </a:p>
        </p:txBody>
      </p:sp>
      <p:sp>
        <p:nvSpPr>
          <p:cNvPr id="7" name="Star: 32 Points 6">
            <a:extLst>
              <a:ext uri="{FF2B5EF4-FFF2-40B4-BE49-F238E27FC236}">
                <a16:creationId xmlns:a16="http://schemas.microsoft.com/office/drawing/2014/main" id="{453D0A8E-05E5-498F-BC9F-EB12D4DF2A59}"/>
              </a:ext>
            </a:extLst>
          </p:cNvPr>
          <p:cNvSpPr/>
          <p:nvPr/>
        </p:nvSpPr>
        <p:spPr>
          <a:xfrm>
            <a:off x="8482263" y="3875849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CAD0E4-0681-478A-85B8-65BA57B10C6A}"/>
              </a:ext>
            </a:extLst>
          </p:cNvPr>
          <p:cNvSpPr txBox="1"/>
          <p:nvPr/>
        </p:nvSpPr>
        <p:spPr>
          <a:xfrm>
            <a:off x="9486900" y="5019832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53710" y="2018336"/>
            <a:ext cx="8885530" cy="2001892"/>
          </a:xfrm>
        </p:spPr>
        <p:txBody>
          <a:bodyPr/>
          <a:lstStyle/>
          <a:p>
            <a:r>
              <a:rPr lang="en-US" dirty="0"/>
              <a:t>Buffer slide! </a:t>
            </a:r>
            <a:br>
              <a:rPr lang="en-US" dirty="0"/>
            </a:br>
            <a:r>
              <a:rPr lang="en-US" dirty="0"/>
              <a:t>Don’t forget to use the back button</a:t>
            </a:r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1052CDA3-B751-40BC-AA82-51D4E60ACE0D}"/>
              </a:ext>
            </a:extLst>
          </p:cNvPr>
          <p:cNvSpPr/>
          <p:nvPr/>
        </p:nvSpPr>
        <p:spPr>
          <a:xfrm>
            <a:off x="4513847" y="3691183"/>
            <a:ext cx="3164306" cy="2657298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DE6B48-422F-4D4F-8A69-F763B7E69067}"/>
              </a:ext>
            </a:extLst>
          </p:cNvPr>
          <p:cNvSpPr txBox="1"/>
          <p:nvPr/>
        </p:nvSpPr>
        <p:spPr>
          <a:xfrm>
            <a:off x="5518484" y="474283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 Back</a:t>
            </a:r>
            <a:endParaRPr lang="en-US" dirty="0"/>
          </a:p>
        </p:txBody>
      </p:sp>
      <p:pic>
        <p:nvPicPr>
          <p:cNvPr id="9" name="Graphic 8" descr="Warning">
            <a:extLst>
              <a:ext uri="{FF2B5EF4-FFF2-40B4-BE49-F238E27FC236}">
                <a16:creationId xmlns:a16="http://schemas.microsoft.com/office/drawing/2014/main" id="{37407C11-30A4-4F39-8417-8933F8C5A5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56220" y="0"/>
            <a:ext cx="2606844" cy="260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8864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Custom 1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F2F2F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702</Words>
  <Application>Microsoft Office PowerPoint</Application>
  <PresentationFormat>Widescreen</PresentationFormat>
  <Paragraphs>133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Calibri</vt:lpstr>
      <vt:lpstr>Calibri Light</vt:lpstr>
      <vt:lpstr>Century Gothic</vt:lpstr>
      <vt:lpstr>Cookie</vt:lpstr>
      <vt:lpstr>Corbel</vt:lpstr>
      <vt:lpstr>Wingdings 3</vt:lpstr>
      <vt:lpstr>Slice</vt:lpstr>
      <vt:lpstr>PowerPoint Presentation</vt:lpstr>
      <vt:lpstr>Gift 1</vt:lpstr>
      <vt:lpstr>PowerPoint Presentation</vt:lpstr>
      <vt:lpstr>Gift 2</vt:lpstr>
      <vt:lpstr>PowerPoint Presentation</vt:lpstr>
      <vt:lpstr>Gift 3</vt:lpstr>
      <vt:lpstr>PowerPoint Presentation</vt:lpstr>
      <vt:lpstr>Gift 4</vt:lpstr>
      <vt:lpstr>PowerPoint Presentation</vt:lpstr>
      <vt:lpstr>Gift 5</vt:lpstr>
      <vt:lpstr>PowerPoint Presentation</vt:lpstr>
      <vt:lpstr>Gift 6</vt:lpstr>
      <vt:lpstr>PowerPoint Presentation</vt:lpstr>
      <vt:lpstr>Gift 7</vt:lpstr>
      <vt:lpstr>PowerPoint Presentation</vt:lpstr>
      <vt:lpstr>Gift 8</vt:lpstr>
      <vt:lpstr>PowerPoint Presentation</vt:lpstr>
      <vt:lpstr>Gift 9</vt:lpstr>
      <vt:lpstr>PowerPoint Presentation</vt:lpstr>
      <vt:lpstr>Gift 10</vt:lpstr>
      <vt:lpstr>PowerPoint Presentation</vt:lpstr>
      <vt:lpstr>Gift 11</vt:lpstr>
      <vt:lpstr>PowerPoint Presentation</vt:lpstr>
      <vt:lpstr>Gift 12</vt:lpstr>
      <vt:lpstr>PowerPoint Presentation</vt:lpstr>
      <vt:lpstr>Gift 13</vt:lpstr>
      <vt:lpstr>PowerPoint Presentation</vt:lpstr>
      <vt:lpstr>Gift 14</vt:lpstr>
      <vt:lpstr>PowerPoint Presentation</vt:lpstr>
      <vt:lpstr>Gift 15</vt:lpstr>
      <vt:lpstr>PowerPoint Presentation</vt:lpstr>
      <vt:lpstr>Gift 16</vt:lpstr>
      <vt:lpstr>PowerPoint Presentation</vt:lpstr>
      <vt:lpstr>Gift 17</vt:lpstr>
      <vt:lpstr>PowerPoint Presentation</vt:lpstr>
      <vt:lpstr>Gift 18</vt:lpstr>
      <vt:lpstr>PowerPoint Presentation</vt:lpstr>
      <vt:lpstr>Gift 19</vt:lpstr>
      <vt:lpstr>PowerPoint Presentation</vt:lpstr>
      <vt:lpstr>Gift 20</vt:lpstr>
      <vt:lpstr>PowerPoint Presentation</vt:lpstr>
      <vt:lpstr>Gift 21</vt:lpstr>
      <vt:lpstr>PowerPoint Presentation</vt:lpstr>
      <vt:lpstr>Gift 22</vt:lpstr>
      <vt:lpstr>PowerPoint Presentation</vt:lpstr>
      <vt:lpstr>Gift 23</vt:lpstr>
      <vt:lpstr>PowerPoint Presentation</vt:lpstr>
      <vt:lpstr>Gift 24</vt:lpstr>
      <vt:lpstr>PowerPoint Presentation</vt:lpstr>
      <vt:lpstr>Gift 25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Elephant PowerPoint</dc:title>
  <dc:creator/>
  <cp:keywords>Absolute EHS</cp:keywords>
  <cp:lastModifiedBy/>
  <cp:revision>1</cp:revision>
  <dcterms:created xsi:type="dcterms:W3CDTF">2015-11-09T18:06:39Z</dcterms:created>
  <dcterms:modified xsi:type="dcterms:W3CDTF">2020-11-25T17:23:37Z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